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9737" y="3162300"/>
            <a:ext cx="8772525" cy="5334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363325" cy="5181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3501008"/>
            <a:ext cx="194421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4033443"/>
            <a:ext cx="194421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619900" y="3501008"/>
            <a:ext cx="194421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619900" y="4033443"/>
            <a:ext cx="194421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640893" y="3501008"/>
            <a:ext cx="194421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640893" y="4033443"/>
            <a:ext cx="194421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638736" y="3501008"/>
            <a:ext cx="194421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638736" y="4033443"/>
            <a:ext cx="194421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49300" y="5301208"/>
            <a:ext cx="542925" cy="51435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68946" y="5301208"/>
            <a:ext cx="542925" cy="51435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04339" y="5301208"/>
            <a:ext cx="542925" cy="51435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98830" y="5984115"/>
            <a:ext cx="542925" cy="51435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57372" y="5984115"/>
            <a:ext cx="542925" cy="51435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42293" y="5984115"/>
            <a:ext cx="542925" cy="514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430000" cy="4905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2636912"/>
            <a:ext cx="3528392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03412" y="4869160"/>
            <a:ext cx="342038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03412" y="5401595"/>
            <a:ext cx="342038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03412" y="5945605"/>
            <a:ext cx="442849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47349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2619375"/>
            <a:ext cx="11372850" cy="1619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3284985"/>
            <a:ext cx="4176464" cy="9536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31639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719262"/>
            <a:ext cx="11630025" cy="3419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3248978"/>
            <a:ext cx="7272808" cy="97210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3392" y="4319872"/>
            <a:ext cx="3312368" cy="9093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81300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2026-02-24T09:35:26Z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